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10287000" cx="18288000"/>
  <p:notesSz cx="6858000" cy="9144000"/>
  <p:embeddedFontLst>
    <p:embeddedFont>
      <p:font typeface="Shadows Into Light Two"/>
      <p:regular r:id="rId23"/>
    </p:embeddedFont>
    <p:embeddedFont>
      <p:font typeface="Sanchez"/>
      <p:regular r:id="rId24"/>
      <p: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Sanchez-regular.fntdata"/><Relationship Id="rId23" Type="http://schemas.openxmlformats.org/officeDocument/2006/relationships/font" Target="fonts/ShadowsIntoLightTwo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schemas.openxmlformats.org/officeDocument/2006/relationships/font" Target="fonts/Sanchez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96b19b4359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g296b19b4359_0_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296b19b4359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g296b19b4359_0_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3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6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6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7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7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7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1" Type="http://schemas.openxmlformats.org/officeDocument/2006/relationships/image" Target="../media/image20.png"/><Relationship Id="rId10" Type="http://schemas.openxmlformats.org/officeDocument/2006/relationships/image" Target="../media/image4.png"/><Relationship Id="rId13" Type="http://schemas.openxmlformats.org/officeDocument/2006/relationships/image" Target="../media/image6.png"/><Relationship Id="rId1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2.jpg"/><Relationship Id="rId4" Type="http://schemas.openxmlformats.org/officeDocument/2006/relationships/image" Target="../media/image10.png"/><Relationship Id="rId9" Type="http://schemas.openxmlformats.org/officeDocument/2006/relationships/image" Target="../media/image18.png"/><Relationship Id="rId15" Type="http://schemas.openxmlformats.org/officeDocument/2006/relationships/image" Target="../media/image33.png"/><Relationship Id="rId14" Type="http://schemas.openxmlformats.org/officeDocument/2006/relationships/image" Target="../media/image8.png"/><Relationship Id="rId17" Type="http://schemas.openxmlformats.org/officeDocument/2006/relationships/image" Target="../media/image3.png"/><Relationship Id="rId16" Type="http://schemas.openxmlformats.org/officeDocument/2006/relationships/image" Target="../media/image12.png"/><Relationship Id="rId5" Type="http://schemas.openxmlformats.org/officeDocument/2006/relationships/image" Target="../media/image11.png"/><Relationship Id="rId19" Type="http://schemas.openxmlformats.org/officeDocument/2006/relationships/image" Target="../media/image7.png"/><Relationship Id="rId6" Type="http://schemas.openxmlformats.org/officeDocument/2006/relationships/image" Target="../media/image9.png"/><Relationship Id="rId18" Type="http://schemas.openxmlformats.org/officeDocument/2006/relationships/image" Target="../media/image14.png"/><Relationship Id="rId7" Type="http://schemas.openxmlformats.org/officeDocument/2006/relationships/image" Target="../media/image5.png"/><Relationship Id="rId8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2.jpg"/><Relationship Id="rId4" Type="http://schemas.openxmlformats.org/officeDocument/2006/relationships/image" Target="../media/image4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2.jpg"/><Relationship Id="rId4" Type="http://schemas.openxmlformats.org/officeDocument/2006/relationships/image" Target="../media/image4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2.jpg"/><Relationship Id="rId4" Type="http://schemas.openxmlformats.org/officeDocument/2006/relationships/image" Target="../media/image4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2.jpg"/><Relationship Id="rId4" Type="http://schemas.openxmlformats.org/officeDocument/2006/relationships/image" Target="../media/image48.png"/><Relationship Id="rId5" Type="http://schemas.openxmlformats.org/officeDocument/2006/relationships/image" Target="../media/image4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2.jpg"/><Relationship Id="rId4" Type="http://schemas.openxmlformats.org/officeDocument/2006/relationships/image" Target="../media/image3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2.jpg"/><Relationship Id="rId4" Type="http://schemas.openxmlformats.org/officeDocument/2006/relationships/image" Target="../media/image3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2.jpg"/><Relationship Id="rId4" Type="http://schemas.openxmlformats.org/officeDocument/2006/relationships/image" Target="../media/image38.png"/></Relationships>
</file>

<file path=ppt/slides/_rels/slide17.xml.rels><?xml version="1.0" encoding="UTF-8" standalone="yes"?><Relationships xmlns="http://schemas.openxmlformats.org/package/2006/relationships"><Relationship Id="rId11" Type="http://schemas.openxmlformats.org/officeDocument/2006/relationships/image" Target="../media/image20.png"/><Relationship Id="rId10" Type="http://schemas.openxmlformats.org/officeDocument/2006/relationships/image" Target="../media/image4.png"/><Relationship Id="rId13" Type="http://schemas.openxmlformats.org/officeDocument/2006/relationships/image" Target="../media/image6.png"/><Relationship Id="rId1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2.jpg"/><Relationship Id="rId4" Type="http://schemas.openxmlformats.org/officeDocument/2006/relationships/image" Target="../media/image10.png"/><Relationship Id="rId9" Type="http://schemas.openxmlformats.org/officeDocument/2006/relationships/image" Target="../media/image18.png"/><Relationship Id="rId15" Type="http://schemas.openxmlformats.org/officeDocument/2006/relationships/image" Target="../media/image33.png"/><Relationship Id="rId14" Type="http://schemas.openxmlformats.org/officeDocument/2006/relationships/image" Target="../media/image8.png"/><Relationship Id="rId17" Type="http://schemas.openxmlformats.org/officeDocument/2006/relationships/image" Target="../media/image3.png"/><Relationship Id="rId16" Type="http://schemas.openxmlformats.org/officeDocument/2006/relationships/image" Target="../media/image12.png"/><Relationship Id="rId5" Type="http://schemas.openxmlformats.org/officeDocument/2006/relationships/image" Target="../media/image11.png"/><Relationship Id="rId6" Type="http://schemas.openxmlformats.org/officeDocument/2006/relationships/image" Target="../media/image9.png"/><Relationship Id="rId18" Type="http://schemas.openxmlformats.org/officeDocument/2006/relationships/image" Target="../media/image7.png"/><Relationship Id="rId7" Type="http://schemas.openxmlformats.org/officeDocument/2006/relationships/image" Target="../media/image5.png"/><Relationship Id="rId8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2.jpg"/><Relationship Id="rId4" Type="http://schemas.openxmlformats.org/officeDocument/2006/relationships/image" Target="../media/image3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2.jpg"/><Relationship Id="rId4" Type="http://schemas.openxmlformats.org/officeDocument/2006/relationships/image" Target="../media/image8.png"/><Relationship Id="rId5" Type="http://schemas.openxmlformats.org/officeDocument/2006/relationships/image" Target="../media/image5.png"/><Relationship Id="rId6" Type="http://schemas.openxmlformats.org/officeDocument/2006/relationships/image" Target="../media/image29.png"/><Relationship Id="rId7" Type="http://schemas.openxmlformats.org/officeDocument/2006/relationships/image" Target="../media/image15.png"/><Relationship Id="rId8" Type="http://schemas.openxmlformats.org/officeDocument/2006/relationships/image" Target="../media/image20.png"/></Relationships>
</file>

<file path=ppt/slides/_rels/slide4.xml.rels><?xml version="1.0" encoding="UTF-8" standalone="yes"?><Relationships xmlns="http://schemas.openxmlformats.org/package/2006/relationships"><Relationship Id="rId11" Type="http://schemas.openxmlformats.org/officeDocument/2006/relationships/image" Target="../media/image7.png"/><Relationship Id="rId10" Type="http://schemas.openxmlformats.org/officeDocument/2006/relationships/image" Target="../media/image12.png"/><Relationship Id="rId1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2.jpg"/><Relationship Id="rId4" Type="http://schemas.openxmlformats.org/officeDocument/2006/relationships/image" Target="../media/image9.png"/><Relationship Id="rId9" Type="http://schemas.openxmlformats.org/officeDocument/2006/relationships/image" Target="../media/image6.png"/><Relationship Id="rId5" Type="http://schemas.openxmlformats.org/officeDocument/2006/relationships/image" Target="../media/image5.png"/><Relationship Id="rId6" Type="http://schemas.openxmlformats.org/officeDocument/2006/relationships/image" Target="../media/image2.png"/><Relationship Id="rId7" Type="http://schemas.openxmlformats.org/officeDocument/2006/relationships/image" Target="../media/image4.png"/><Relationship Id="rId8" Type="http://schemas.openxmlformats.org/officeDocument/2006/relationships/image" Target="../media/image1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2.jpg"/><Relationship Id="rId4" Type="http://schemas.openxmlformats.org/officeDocument/2006/relationships/image" Target="../media/image2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2.jpg"/><Relationship Id="rId4" Type="http://schemas.openxmlformats.org/officeDocument/2006/relationships/image" Target="../media/image3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2.jpg"/><Relationship Id="rId4" Type="http://schemas.openxmlformats.org/officeDocument/2006/relationships/image" Target="../media/image4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2.jpg"/><Relationship Id="rId4" Type="http://schemas.openxmlformats.org/officeDocument/2006/relationships/image" Target="../media/image3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2.jpg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331" l="0" r="0" t="-3332"/>
            </a:stretch>
          </a:blipFill>
          <a:ln>
            <a:noFill/>
          </a:ln>
        </p:spPr>
      </p:sp>
      <p:sp>
        <p:nvSpPr>
          <p:cNvPr id="85" name="Google Shape;85;p13"/>
          <p:cNvSpPr/>
          <p:nvPr/>
        </p:nvSpPr>
        <p:spPr>
          <a:xfrm rot="-1660375">
            <a:off x="13364092" y="-1570265"/>
            <a:ext cx="3292823" cy="3140530"/>
          </a:xfrm>
          <a:custGeom>
            <a:rect b="b" l="l" r="r" t="t"/>
            <a:pathLst>
              <a:path extrusionOk="0" h="3140530" w="3292823">
                <a:moveTo>
                  <a:pt x="0" y="0"/>
                </a:moveTo>
                <a:lnTo>
                  <a:pt x="3292824" y="0"/>
                </a:lnTo>
                <a:lnTo>
                  <a:pt x="3292824" y="3140530"/>
                </a:lnTo>
                <a:lnTo>
                  <a:pt x="0" y="314053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6" name="Google Shape;86;p13"/>
          <p:cNvSpPr/>
          <p:nvPr/>
        </p:nvSpPr>
        <p:spPr>
          <a:xfrm>
            <a:off x="16366865" y="-1220215"/>
            <a:ext cx="3241573" cy="5006291"/>
          </a:xfrm>
          <a:custGeom>
            <a:rect b="b" l="l" r="r" t="t"/>
            <a:pathLst>
              <a:path extrusionOk="0" h="5006291" w="3241573">
                <a:moveTo>
                  <a:pt x="0" y="0"/>
                </a:moveTo>
                <a:lnTo>
                  <a:pt x="3241573" y="0"/>
                </a:lnTo>
                <a:lnTo>
                  <a:pt x="3241573" y="5006291"/>
                </a:lnTo>
                <a:lnTo>
                  <a:pt x="0" y="500629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7" name="Google Shape;87;p13"/>
          <p:cNvSpPr/>
          <p:nvPr/>
        </p:nvSpPr>
        <p:spPr>
          <a:xfrm rot="4585069">
            <a:off x="3675897" y="-2089770"/>
            <a:ext cx="2789859" cy="4490718"/>
          </a:xfrm>
          <a:custGeom>
            <a:rect b="b" l="l" r="r" t="t"/>
            <a:pathLst>
              <a:path extrusionOk="0" h="4490718" w="2789859">
                <a:moveTo>
                  <a:pt x="0" y="0"/>
                </a:moveTo>
                <a:lnTo>
                  <a:pt x="2789859" y="0"/>
                </a:lnTo>
                <a:lnTo>
                  <a:pt x="2789859" y="4490718"/>
                </a:lnTo>
                <a:lnTo>
                  <a:pt x="0" y="449071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8" name="Google Shape;88;p13"/>
          <p:cNvSpPr/>
          <p:nvPr/>
        </p:nvSpPr>
        <p:spPr>
          <a:xfrm rot="-5400000">
            <a:off x="15437536" y="7573336"/>
            <a:ext cx="3520641" cy="2847318"/>
          </a:xfrm>
          <a:custGeom>
            <a:rect b="b" l="l" r="r" t="t"/>
            <a:pathLst>
              <a:path extrusionOk="0" h="2847318" w="3520641">
                <a:moveTo>
                  <a:pt x="0" y="0"/>
                </a:moveTo>
                <a:lnTo>
                  <a:pt x="3520640" y="0"/>
                </a:lnTo>
                <a:lnTo>
                  <a:pt x="3520640" y="2847318"/>
                </a:lnTo>
                <a:lnTo>
                  <a:pt x="0" y="284731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9" name="Google Shape;89;p13"/>
          <p:cNvSpPr/>
          <p:nvPr/>
        </p:nvSpPr>
        <p:spPr>
          <a:xfrm>
            <a:off x="9845614" y="-2790553"/>
            <a:ext cx="3909779" cy="4278828"/>
          </a:xfrm>
          <a:custGeom>
            <a:rect b="b" l="l" r="r" t="t"/>
            <a:pathLst>
              <a:path extrusionOk="0" h="4278828" w="3909779">
                <a:moveTo>
                  <a:pt x="0" y="0"/>
                </a:moveTo>
                <a:lnTo>
                  <a:pt x="3909779" y="0"/>
                </a:lnTo>
                <a:lnTo>
                  <a:pt x="3909779" y="4278828"/>
                </a:lnTo>
                <a:lnTo>
                  <a:pt x="0" y="427882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0" name="Google Shape;90;p13"/>
          <p:cNvSpPr/>
          <p:nvPr/>
        </p:nvSpPr>
        <p:spPr>
          <a:xfrm>
            <a:off x="16747120" y="3949541"/>
            <a:ext cx="4493241" cy="3173351"/>
          </a:xfrm>
          <a:custGeom>
            <a:rect b="b" l="l" r="r" t="t"/>
            <a:pathLst>
              <a:path extrusionOk="0" h="3173351" w="4493241">
                <a:moveTo>
                  <a:pt x="0" y="0"/>
                </a:moveTo>
                <a:lnTo>
                  <a:pt x="4493241" y="0"/>
                </a:lnTo>
                <a:lnTo>
                  <a:pt x="4493241" y="3173351"/>
                </a:lnTo>
                <a:lnTo>
                  <a:pt x="0" y="317335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1" name="Google Shape;91;p13"/>
          <p:cNvSpPr/>
          <p:nvPr/>
        </p:nvSpPr>
        <p:spPr>
          <a:xfrm>
            <a:off x="-966875" y="5674288"/>
            <a:ext cx="2360822" cy="4475491"/>
          </a:xfrm>
          <a:custGeom>
            <a:rect b="b" l="l" r="r" t="t"/>
            <a:pathLst>
              <a:path extrusionOk="0" h="4475491" w="2360822">
                <a:moveTo>
                  <a:pt x="0" y="0"/>
                </a:moveTo>
                <a:lnTo>
                  <a:pt x="2360822" y="0"/>
                </a:lnTo>
                <a:lnTo>
                  <a:pt x="2360822" y="4475491"/>
                </a:lnTo>
                <a:lnTo>
                  <a:pt x="0" y="447549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2" name="Google Shape;92;p13"/>
          <p:cNvSpPr/>
          <p:nvPr/>
        </p:nvSpPr>
        <p:spPr>
          <a:xfrm>
            <a:off x="-792921" y="2195821"/>
            <a:ext cx="2297373" cy="3507439"/>
          </a:xfrm>
          <a:custGeom>
            <a:rect b="b" l="l" r="r" t="t"/>
            <a:pathLst>
              <a:path extrusionOk="0" h="3507439" w="2297373">
                <a:moveTo>
                  <a:pt x="0" y="0"/>
                </a:moveTo>
                <a:lnTo>
                  <a:pt x="2297373" y="0"/>
                </a:lnTo>
                <a:lnTo>
                  <a:pt x="2297373" y="3507440"/>
                </a:lnTo>
                <a:lnTo>
                  <a:pt x="0" y="35074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3" name="Google Shape;93;p13"/>
          <p:cNvSpPr/>
          <p:nvPr/>
        </p:nvSpPr>
        <p:spPr>
          <a:xfrm>
            <a:off x="-568193" y="-1265163"/>
            <a:ext cx="3215450" cy="4122372"/>
          </a:xfrm>
          <a:custGeom>
            <a:rect b="b" l="l" r="r" t="t"/>
            <a:pathLst>
              <a:path extrusionOk="0" h="4122372" w="3215450">
                <a:moveTo>
                  <a:pt x="0" y="0"/>
                </a:moveTo>
                <a:lnTo>
                  <a:pt x="3215450" y="0"/>
                </a:lnTo>
                <a:lnTo>
                  <a:pt x="3215450" y="4122372"/>
                </a:lnTo>
                <a:lnTo>
                  <a:pt x="0" y="41223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2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4" name="Google Shape;94;p13"/>
          <p:cNvSpPr/>
          <p:nvPr/>
        </p:nvSpPr>
        <p:spPr>
          <a:xfrm>
            <a:off x="-966875" y="8509480"/>
            <a:ext cx="5501028" cy="3555039"/>
          </a:xfrm>
          <a:custGeom>
            <a:rect b="b" l="l" r="r" t="t"/>
            <a:pathLst>
              <a:path extrusionOk="0" h="3555039" w="5501028">
                <a:moveTo>
                  <a:pt x="0" y="0"/>
                </a:moveTo>
                <a:lnTo>
                  <a:pt x="5501028" y="0"/>
                </a:lnTo>
                <a:lnTo>
                  <a:pt x="5501028" y="3555040"/>
                </a:lnTo>
                <a:lnTo>
                  <a:pt x="0" y="35550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5" name="Google Shape;95;p13"/>
          <p:cNvSpPr/>
          <p:nvPr/>
        </p:nvSpPr>
        <p:spPr>
          <a:xfrm>
            <a:off x="3918579" y="8509480"/>
            <a:ext cx="4378799" cy="2205820"/>
          </a:xfrm>
          <a:custGeom>
            <a:rect b="b" l="l" r="r" t="t"/>
            <a:pathLst>
              <a:path extrusionOk="0" h="2205820" w="4378799">
                <a:moveTo>
                  <a:pt x="0" y="0"/>
                </a:moveTo>
                <a:lnTo>
                  <a:pt x="4378799" y="0"/>
                </a:lnTo>
                <a:lnTo>
                  <a:pt x="4378799" y="2205820"/>
                </a:lnTo>
                <a:lnTo>
                  <a:pt x="0" y="220582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6" name="Google Shape;96;p13"/>
          <p:cNvSpPr/>
          <p:nvPr/>
        </p:nvSpPr>
        <p:spPr>
          <a:xfrm>
            <a:off x="8113468" y="8297254"/>
            <a:ext cx="3948319" cy="2985916"/>
          </a:xfrm>
          <a:custGeom>
            <a:rect b="b" l="l" r="r" t="t"/>
            <a:pathLst>
              <a:path extrusionOk="0" h="2985916" w="3948319">
                <a:moveTo>
                  <a:pt x="0" y="0"/>
                </a:moveTo>
                <a:lnTo>
                  <a:pt x="3948319" y="0"/>
                </a:lnTo>
                <a:lnTo>
                  <a:pt x="3948319" y="2985917"/>
                </a:lnTo>
                <a:lnTo>
                  <a:pt x="0" y="298591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7" name="Google Shape;97;p13"/>
          <p:cNvSpPr/>
          <p:nvPr/>
        </p:nvSpPr>
        <p:spPr>
          <a:xfrm>
            <a:off x="11853682" y="8733496"/>
            <a:ext cx="3920515" cy="3107008"/>
          </a:xfrm>
          <a:custGeom>
            <a:rect b="b" l="l" r="r" t="t"/>
            <a:pathLst>
              <a:path extrusionOk="0" h="3107008" w="3920515">
                <a:moveTo>
                  <a:pt x="0" y="0"/>
                </a:moveTo>
                <a:lnTo>
                  <a:pt x="3920515" y="0"/>
                </a:lnTo>
                <a:lnTo>
                  <a:pt x="3920515" y="3107008"/>
                </a:lnTo>
                <a:lnTo>
                  <a:pt x="0" y="310700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8" name="Google Shape;98;p13"/>
          <p:cNvSpPr/>
          <p:nvPr/>
        </p:nvSpPr>
        <p:spPr>
          <a:xfrm rot="-2047963">
            <a:off x="3157056" y="3718072"/>
            <a:ext cx="1523045" cy="1387356"/>
          </a:xfrm>
          <a:custGeom>
            <a:rect b="b" l="l" r="r" t="t"/>
            <a:pathLst>
              <a:path extrusionOk="0" h="1387356" w="1523045">
                <a:moveTo>
                  <a:pt x="0" y="0"/>
                </a:moveTo>
                <a:lnTo>
                  <a:pt x="1523046" y="0"/>
                </a:lnTo>
                <a:lnTo>
                  <a:pt x="1523046" y="1387355"/>
                </a:lnTo>
                <a:lnTo>
                  <a:pt x="0" y="138735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9" name="Google Shape;99;p13"/>
          <p:cNvSpPr/>
          <p:nvPr/>
        </p:nvSpPr>
        <p:spPr>
          <a:xfrm rot="8879954">
            <a:off x="14065820" y="4980610"/>
            <a:ext cx="1523045" cy="1387356"/>
          </a:xfrm>
          <a:custGeom>
            <a:rect b="b" l="l" r="r" t="t"/>
            <a:pathLst>
              <a:path extrusionOk="0" h="1387356" w="1523045">
                <a:moveTo>
                  <a:pt x="0" y="0"/>
                </a:moveTo>
                <a:lnTo>
                  <a:pt x="1523045" y="0"/>
                </a:lnTo>
                <a:lnTo>
                  <a:pt x="1523045" y="1387356"/>
                </a:lnTo>
                <a:lnTo>
                  <a:pt x="0" y="138735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00" name="Google Shape;100;p13"/>
          <p:cNvSpPr/>
          <p:nvPr/>
        </p:nvSpPr>
        <p:spPr>
          <a:xfrm rot="-4038051">
            <a:off x="13068783" y="2080757"/>
            <a:ext cx="2114540" cy="1940091"/>
          </a:xfrm>
          <a:custGeom>
            <a:rect b="b" l="l" r="r" t="t"/>
            <a:pathLst>
              <a:path extrusionOk="0" h="1940091" w="2114540">
                <a:moveTo>
                  <a:pt x="0" y="0"/>
                </a:moveTo>
                <a:lnTo>
                  <a:pt x="2114540" y="0"/>
                </a:lnTo>
                <a:lnTo>
                  <a:pt x="2114540" y="1940091"/>
                </a:lnTo>
                <a:lnTo>
                  <a:pt x="0" y="194009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01" name="Google Shape;101;p13"/>
          <p:cNvSpPr/>
          <p:nvPr/>
        </p:nvSpPr>
        <p:spPr>
          <a:xfrm rot="-3926957">
            <a:off x="7369813" y="-2353347"/>
            <a:ext cx="3475850" cy="4194087"/>
          </a:xfrm>
          <a:custGeom>
            <a:rect b="b" l="l" r="r" t="t"/>
            <a:pathLst>
              <a:path extrusionOk="0" h="4194087" w="3475850">
                <a:moveTo>
                  <a:pt x="0" y="0"/>
                </a:moveTo>
                <a:lnTo>
                  <a:pt x="3475850" y="0"/>
                </a:lnTo>
                <a:lnTo>
                  <a:pt x="3475850" y="4194088"/>
                </a:lnTo>
                <a:lnTo>
                  <a:pt x="0" y="419408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9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02" name="Google Shape;102;p13"/>
          <p:cNvSpPr txBox="1"/>
          <p:nvPr/>
        </p:nvSpPr>
        <p:spPr>
          <a:xfrm>
            <a:off x="1504452" y="3878543"/>
            <a:ext cx="16107712" cy="20120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600" u="none" cap="none" strike="noStrike">
                <a:solidFill>
                  <a:srgbClr val="4B261F"/>
                </a:solidFill>
                <a:latin typeface="Shadows Into Light Two"/>
                <a:ea typeface="Shadows Into Light Two"/>
                <a:cs typeface="Shadows Into Light Two"/>
                <a:sym typeface="Shadows Into Light Two"/>
              </a:rPr>
              <a:t>Happy Vacations </a:t>
            </a:r>
            <a:endParaRPr/>
          </a:p>
        </p:txBody>
      </p:sp>
      <p:sp>
        <p:nvSpPr>
          <p:cNvPr id="103" name="Google Shape;103;p13"/>
          <p:cNvSpPr txBox="1"/>
          <p:nvPr/>
        </p:nvSpPr>
        <p:spPr>
          <a:xfrm>
            <a:off x="4190343" y="6281129"/>
            <a:ext cx="9907314" cy="6635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000" u="none" cap="none" strike="noStrike">
                <a:solidFill>
                  <a:srgbClr val="4B261F"/>
                </a:solidFill>
                <a:latin typeface="Shadows Into Light Two"/>
                <a:ea typeface="Shadows Into Light Two"/>
                <a:cs typeface="Shadows Into Light Two"/>
                <a:sym typeface="Shadows Into Light Two"/>
              </a:rPr>
              <a:t>A Travel Planner Application </a:t>
            </a:r>
            <a:endParaRPr/>
          </a:p>
        </p:txBody>
      </p:sp>
      <p:sp>
        <p:nvSpPr>
          <p:cNvPr id="104" name="Google Shape;104;p13"/>
          <p:cNvSpPr txBox="1"/>
          <p:nvPr/>
        </p:nvSpPr>
        <p:spPr>
          <a:xfrm>
            <a:off x="6783645" y="7211404"/>
            <a:ext cx="9907314" cy="4502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500" u="none" cap="none" strike="noStrike">
                <a:solidFill>
                  <a:srgbClr val="4B261F"/>
                </a:solidFill>
                <a:latin typeface="Shadows Into Light Two"/>
                <a:ea typeface="Shadows Into Light Two"/>
                <a:cs typeface="Shadows Into Light Two"/>
                <a:sym typeface="Shadows Into Light Two"/>
              </a:rPr>
              <a:t>Presented by: Praneeta, Sandeep and Shivani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2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331" l="0" r="0" t="-3332"/>
            </a:stretch>
          </a:blipFill>
          <a:ln>
            <a:noFill/>
          </a:ln>
        </p:spPr>
      </p:sp>
      <p:sp>
        <p:nvSpPr>
          <p:cNvPr id="183" name="Google Shape;183;p22"/>
          <p:cNvSpPr txBox="1"/>
          <p:nvPr/>
        </p:nvSpPr>
        <p:spPr>
          <a:xfrm>
            <a:off x="1028700" y="1076325"/>
            <a:ext cx="16366876" cy="11664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000" u="none" cap="none" strike="noStrike">
                <a:solidFill>
                  <a:srgbClr val="4B261F"/>
                </a:solidFill>
                <a:latin typeface="Shadows Into Light Two"/>
                <a:ea typeface="Shadows Into Light Two"/>
                <a:cs typeface="Shadows Into Light Two"/>
                <a:sym typeface="Shadows Into Light Two"/>
              </a:rPr>
              <a:t>User dashboard page: </a:t>
            </a:r>
            <a:endParaRPr/>
          </a:p>
        </p:txBody>
      </p:sp>
      <p:pic>
        <p:nvPicPr>
          <p:cNvPr id="184" name="Google Shape;184;p22"/>
          <p:cNvPicPr preferRelativeResize="0"/>
          <p:nvPr/>
        </p:nvPicPr>
        <p:blipFill rotWithShape="1">
          <a:blip r:embed="rId4">
            <a:alphaModFix/>
          </a:blip>
          <a:srcRect b="11816" l="0" r="10873" t="0"/>
          <a:stretch/>
        </p:blipFill>
        <p:spPr>
          <a:xfrm>
            <a:off x="3074663" y="2465725"/>
            <a:ext cx="12138677" cy="6755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3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331" l="0" r="0" t="-3332"/>
            </a:stretch>
          </a:blipFill>
          <a:ln>
            <a:noFill/>
          </a:ln>
        </p:spPr>
      </p:sp>
      <p:sp>
        <p:nvSpPr>
          <p:cNvPr id="190" name="Google Shape;190;p23"/>
          <p:cNvSpPr txBox="1"/>
          <p:nvPr/>
        </p:nvSpPr>
        <p:spPr>
          <a:xfrm>
            <a:off x="1028700" y="923925"/>
            <a:ext cx="163668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000" u="none" cap="none" strike="noStrike">
                <a:solidFill>
                  <a:srgbClr val="4B261F"/>
                </a:solidFill>
                <a:latin typeface="Shadows Into Light Two"/>
                <a:ea typeface="Shadows Into Light Two"/>
                <a:cs typeface="Shadows Into Light Two"/>
                <a:sym typeface="Shadows Into Light Two"/>
              </a:rPr>
              <a:t>User selection page: </a:t>
            </a:r>
            <a:endParaRPr/>
          </a:p>
        </p:txBody>
      </p:sp>
      <p:pic>
        <p:nvPicPr>
          <p:cNvPr id="191" name="Google Shape;191;p23"/>
          <p:cNvPicPr preferRelativeResize="0"/>
          <p:nvPr/>
        </p:nvPicPr>
        <p:blipFill rotWithShape="1">
          <a:blip r:embed="rId4">
            <a:alphaModFix/>
          </a:blip>
          <a:srcRect b="4186" l="0" r="0" t="4196"/>
          <a:stretch/>
        </p:blipFill>
        <p:spPr>
          <a:xfrm>
            <a:off x="1907026" y="2242825"/>
            <a:ext cx="14473949" cy="7458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4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329" l="0" r="0" t="-3329"/>
            </a:stretch>
          </a:blipFill>
          <a:ln>
            <a:noFill/>
          </a:ln>
        </p:spPr>
      </p:sp>
      <p:sp>
        <p:nvSpPr>
          <p:cNvPr id="197" name="Google Shape;197;p24"/>
          <p:cNvSpPr txBox="1"/>
          <p:nvPr/>
        </p:nvSpPr>
        <p:spPr>
          <a:xfrm>
            <a:off x="1028700" y="923925"/>
            <a:ext cx="163668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000" u="none" cap="none" strike="noStrike">
                <a:solidFill>
                  <a:srgbClr val="4B261F"/>
                </a:solidFill>
                <a:latin typeface="Shadows Into Light Two"/>
                <a:ea typeface="Shadows Into Light Two"/>
                <a:cs typeface="Shadows Into Light Two"/>
                <a:sym typeface="Shadows Into Light Two"/>
              </a:rPr>
              <a:t>User </a:t>
            </a:r>
            <a:r>
              <a:rPr lang="en-US" sz="8000">
                <a:solidFill>
                  <a:srgbClr val="4B261F"/>
                </a:solidFill>
                <a:latin typeface="Shadows Into Light Two"/>
                <a:ea typeface="Shadows Into Light Two"/>
                <a:cs typeface="Shadows Into Light Two"/>
                <a:sym typeface="Shadows Into Light Two"/>
              </a:rPr>
              <a:t>payment</a:t>
            </a:r>
            <a:r>
              <a:rPr b="0" i="0" lang="en-US" sz="8000" u="none" cap="none" strike="noStrike">
                <a:solidFill>
                  <a:srgbClr val="4B261F"/>
                </a:solidFill>
                <a:latin typeface="Shadows Into Light Two"/>
                <a:ea typeface="Shadows Into Light Two"/>
                <a:cs typeface="Shadows Into Light Two"/>
                <a:sym typeface="Shadows Into Light Two"/>
              </a:rPr>
              <a:t> page: </a:t>
            </a:r>
            <a:endParaRPr/>
          </a:p>
        </p:txBody>
      </p:sp>
      <p:pic>
        <p:nvPicPr>
          <p:cNvPr id="198" name="Google Shape;198;p24"/>
          <p:cNvPicPr preferRelativeResize="0"/>
          <p:nvPr/>
        </p:nvPicPr>
        <p:blipFill rotWithShape="1">
          <a:blip r:embed="rId4">
            <a:alphaModFix/>
          </a:blip>
          <a:srcRect b="37764" l="0" r="38484" t="0"/>
          <a:stretch/>
        </p:blipFill>
        <p:spPr>
          <a:xfrm>
            <a:off x="4047725" y="2658350"/>
            <a:ext cx="10328750" cy="5877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5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329" l="0" r="0" t="-3329"/>
            </a:stretch>
          </a:blipFill>
          <a:ln>
            <a:noFill/>
          </a:ln>
        </p:spPr>
      </p:sp>
      <p:sp>
        <p:nvSpPr>
          <p:cNvPr id="204" name="Google Shape;204;p25"/>
          <p:cNvSpPr txBox="1"/>
          <p:nvPr/>
        </p:nvSpPr>
        <p:spPr>
          <a:xfrm>
            <a:off x="1028700" y="923925"/>
            <a:ext cx="163668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>
                <a:solidFill>
                  <a:srgbClr val="4B261F"/>
                </a:solidFill>
                <a:latin typeface="Shadows Into Light Two"/>
                <a:ea typeface="Shadows Into Light Two"/>
                <a:cs typeface="Shadows Into Light Two"/>
                <a:sym typeface="Shadows Into Light Two"/>
              </a:rPr>
              <a:t>Payment Success and failure page</a:t>
            </a:r>
            <a:r>
              <a:rPr b="0" i="0" lang="en-US" sz="8000" u="none" cap="none" strike="noStrike">
                <a:solidFill>
                  <a:srgbClr val="4B261F"/>
                </a:solidFill>
                <a:latin typeface="Shadows Into Light Two"/>
                <a:ea typeface="Shadows Into Light Two"/>
                <a:cs typeface="Shadows Into Light Two"/>
                <a:sym typeface="Shadows Into Light Two"/>
              </a:rPr>
              <a:t>: </a:t>
            </a:r>
            <a:endParaRPr/>
          </a:p>
        </p:txBody>
      </p:sp>
      <p:pic>
        <p:nvPicPr>
          <p:cNvPr id="205" name="Google Shape;205;p25"/>
          <p:cNvPicPr preferRelativeResize="0"/>
          <p:nvPr/>
        </p:nvPicPr>
        <p:blipFill rotWithShape="1">
          <a:blip r:embed="rId4">
            <a:alphaModFix/>
          </a:blip>
          <a:srcRect b="47243" l="0" r="59225" t="0"/>
          <a:stretch/>
        </p:blipFill>
        <p:spPr>
          <a:xfrm>
            <a:off x="1072138" y="3040375"/>
            <a:ext cx="7456925" cy="5426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25"/>
          <p:cNvPicPr preferRelativeResize="0"/>
          <p:nvPr/>
        </p:nvPicPr>
        <p:blipFill rotWithShape="1">
          <a:blip r:embed="rId5">
            <a:alphaModFix/>
          </a:blip>
          <a:srcRect b="47243" l="0" r="59225" t="0"/>
          <a:stretch/>
        </p:blipFill>
        <p:spPr>
          <a:xfrm>
            <a:off x="9540250" y="3040375"/>
            <a:ext cx="7456901" cy="5426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6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331" l="0" r="0" t="-3332"/>
            </a:stretch>
          </a:blipFill>
          <a:ln>
            <a:noFill/>
          </a:ln>
        </p:spPr>
      </p:sp>
      <p:sp>
        <p:nvSpPr>
          <p:cNvPr id="212" name="Google Shape;212;p26"/>
          <p:cNvSpPr/>
          <p:nvPr/>
        </p:nvSpPr>
        <p:spPr>
          <a:xfrm>
            <a:off x="182377" y="3539291"/>
            <a:ext cx="17923246" cy="3208417"/>
          </a:xfrm>
          <a:custGeom>
            <a:rect b="b" l="l" r="r" t="t"/>
            <a:pathLst>
              <a:path extrusionOk="0" h="3208417" w="17923246">
                <a:moveTo>
                  <a:pt x="0" y="0"/>
                </a:moveTo>
                <a:lnTo>
                  <a:pt x="17923246" y="0"/>
                </a:lnTo>
                <a:lnTo>
                  <a:pt x="17923246" y="3208418"/>
                </a:lnTo>
                <a:lnTo>
                  <a:pt x="0" y="320841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1834" r="-19710" t="0"/>
            </a:stretch>
          </a:blipFill>
          <a:ln>
            <a:noFill/>
          </a:ln>
        </p:spPr>
      </p:sp>
      <p:sp>
        <p:nvSpPr>
          <p:cNvPr id="213" name="Google Shape;213;p26"/>
          <p:cNvSpPr txBox="1"/>
          <p:nvPr/>
        </p:nvSpPr>
        <p:spPr>
          <a:xfrm>
            <a:off x="1028700" y="1076325"/>
            <a:ext cx="16366876" cy="11664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000" u="none" cap="none" strike="noStrike">
                <a:solidFill>
                  <a:srgbClr val="4B261F"/>
                </a:solidFill>
                <a:latin typeface="Shadows Into Light Two"/>
                <a:ea typeface="Shadows Into Light Two"/>
                <a:cs typeface="Shadows Into Light Two"/>
                <a:sym typeface="Shadows Into Light Two"/>
              </a:rPr>
              <a:t>Database table entries: 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7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331" l="0" r="0" t="-3332"/>
            </a:stretch>
          </a:blipFill>
          <a:ln>
            <a:noFill/>
          </a:ln>
        </p:spPr>
      </p:sp>
      <p:sp>
        <p:nvSpPr>
          <p:cNvPr id="219" name="Google Shape;219;p27"/>
          <p:cNvSpPr/>
          <p:nvPr/>
        </p:nvSpPr>
        <p:spPr>
          <a:xfrm>
            <a:off x="5127431" y="3013962"/>
            <a:ext cx="6553217" cy="3062931"/>
          </a:xfrm>
          <a:custGeom>
            <a:rect b="b" l="l" r="r" t="t"/>
            <a:pathLst>
              <a:path extrusionOk="0" h="3062931" w="6553217">
                <a:moveTo>
                  <a:pt x="0" y="0"/>
                </a:moveTo>
                <a:lnTo>
                  <a:pt x="6553217" y="0"/>
                </a:lnTo>
                <a:lnTo>
                  <a:pt x="6553217" y="3062931"/>
                </a:lnTo>
                <a:lnTo>
                  <a:pt x="0" y="306293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31692" l="-17988" r="-12761" t="-3256"/>
            </a:stretch>
          </a:blipFill>
          <a:ln>
            <a:noFill/>
          </a:ln>
        </p:spPr>
      </p:sp>
      <p:sp>
        <p:nvSpPr>
          <p:cNvPr id="220" name="Google Shape;220;p27"/>
          <p:cNvSpPr txBox="1"/>
          <p:nvPr/>
        </p:nvSpPr>
        <p:spPr>
          <a:xfrm>
            <a:off x="1028700" y="1076325"/>
            <a:ext cx="16366876" cy="11664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000" u="none" cap="none" strike="noStrike">
                <a:solidFill>
                  <a:srgbClr val="4B261F"/>
                </a:solidFill>
                <a:latin typeface="Shadows Into Light Two"/>
                <a:ea typeface="Shadows Into Light Two"/>
                <a:cs typeface="Shadows Into Light Two"/>
                <a:sym typeface="Shadows Into Light Two"/>
              </a:rPr>
              <a:t>Database table entries: 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8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331" l="0" r="0" t="-3332"/>
            </a:stretch>
          </a:blipFill>
          <a:ln>
            <a:noFill/>
          </a:ln>
        </p:spPr>
      </p:sp>
      <p:sp>
        <p:nvSpPr>
          <p:cNvPr id="226" name="Google Shape;226;p28"/>
          <p:cNvSpPr/>
          <p:nvPr/>
        </p:nvSpPr>
        <p:spPr>
          <a:xfrm>
            <a:off x="1568957" y="3086100"/>
            <a:ext cx="15286361" cy="4114800"/>
          </a:xfrm>
          <a:custGeom>
            <a:rect b="b" l="l" r="r" t="t"/>
            <a:pathLst>
              <a:path extrusionOk="0" h="4114800" w="15286361">
                <a:moveTo>
                  <a:pt x="0" y="0"/>
                </a:moveTo>
                <a:lnTo>
                  <a:pt x="15286361" y="0"/>
                </a:lnTo>
                <a:lnTo>
                  <a:pt x="1528636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2025" l="0" r="-1019" t="-2026"/>
            </a:stretch>
          </a:blipFill>
          <a:ln>
            <a:noFill/>
          </a:ln>
        </p:spPr>
      </p:sp>
      <p:sp>
        <p:nvSpPr>
          <p:cNvPr id="227" name="Google Shape;227;p28"/>
          <p:cNvSpPr txBox="1"/>
          <p:nvPr/>
        </p:nvSpPr>
        <p:spPr>
          <a:xfrm>
            <a:off x="1028700" y="1076325"/>
            <a:ext cx="16366876" cy="11664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000" u="none" cap="none" strike="noStrike">
                <a:solidFill>
                  <a:srgbClr val="4B261F"/>
                </a:solidFill>
                <a:latin typeface="Shadows Into Light Two"/>
                <a:ea typeface="Shadows Into Light Two"/>
                <a:cs typeface="Shadows Into Light Two"/>
                <a:sym typeface="Shadows Into Light Two"/>
              </a:rPr>
              <a:t>Database table entries: 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9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331" l="0" r="0" t="-3332"/>
            </a:stretch>
          </a:blipFill>
          <a:ln>
            <a:noFill/>
          </a:ln>
        </p:spPr>
      </p:sp>
      <p:sp>
        <p:nvSpPr>
          <p:cNvPr id="233" name="Google Shape;233;p29"/>
          <p:cNvSpPr/>
          <p:nvPr/>
        </p:nvSpPr>
        <p:spPr>
          <a:xfrm rot="-1660375">
            <a:off x="13364092" y="-1570265"/>
            <a:ext cx="3292823" cy="3140530"/>
          </a:xfrm>
          <a:custGeom>
            <a:rect b="b" l="l" r="r" t="t"/>
            <a:pathLst>
              <a:path extrusionOk="0" h="3140530" w="3292823">
                <a:moveTo>
                  <a:pt x="0" y="0"/>
                </a:moveTo>
                <a:lnTo>
                  <a:pt x="3292824" y="0"/>
                </a:lnTo>
                <a:lnTo>
                  <a:pt x="3292824" y="3140530"/>
                </a:lnTo>
                <a:lnTo>
                  <a:pt x="0" y="314053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34" name="Google Shape;234;p29"/>
          <p:cNvSpPr/>
          <p:nvPr/>
        </p:nvSpPr>
        <p:spPr>
          <a:xfrm>
            <a:off x="16366865" y="-1220215"/>
            <a:ext cx="3241573" cy="5006291"/>
          </a:xfrm>
          <a:custGeom>
            <a:rect b="b" l="l" r="r" t="t"/>
            <a:pathLst>
              <a:path extrusionOk="0" h="5006291" w="3241573">
                <a:moveTo>
                  <a:pt x="0" y="0"/>
                </a:moveTo>
                <a:lnTo>
                  <a:pt x="3241573" y="0"/>
                </a:lnTo>
                <a:lnTo>
                  <a:pt x="3241573" y="5006291"/>
                </a:lnTo>
                <a:lnTo>
                  <a:pt x="0" y="500629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35" name="Google Shape;235;p29"/>
          <p:cNvSpPr/>
          <p:nvPr/>
        </p:nvSpPr>
        <p:spPr>
          <a:xfrm rot="4585069">
            <a:off x="3675897" y="-2089770"/>
            <a:ext cx="2789859" cy="4490718"/>
          </a:xfrm>
          <a:custGeom>
            <a:rect b="b" l="l" r="r" t="t"/>
            <a:pathLst>
              <a:path extrusionOk="0" h="4490718" w="2789859">
                <a:moveTo>
                  <a:pt x="0" y="0"/>
                </a:moveTo>
                <a:lnTo>
                  <a:pt x="2789859" y="0"/>
                </a:lnTo>
                <a:lnTo>
                  <a:pt x="2789859" y="4490718"/>
                </a:lnTo>
                <a:lnTo>
                  <a:pt x="0" y="449071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36" name="Google Shape;236;p29"/>
          <p:cNvSpPr/>
          <p:nvPr/>
        </p:nvSpPr>
        <p:spPr>
          <a:xfrm rot="-5400000">
            <a:off x="15437536" y="7573336"/>
            <a:ext cx="3520641" cy="2847318"/>
          </a:xfrm>
          <a:custGeom>
            <a:rect b="b" l="l" r="r" t="t"/>
            <a:pathLst>
              <a:path extrusionOk="0" h="2847318" w="3520641">
                <a:moveTo>
                  <a:pt x="0" y="0"/>
                </a:moveTo>
                <a:lnTo>
                  <a:pt x="3520640" y="0"/>
                </a:lnTo>
                <a:lnTo>
                  <a:pt x="3520640" y="2847318"/>
                </a:lnTo>
                <a:lnTo>
                  <a:pt x="0" y="284731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37" name="Google Shape;237;p29"/>
          <p:cNvSpPr/>
          <p:nvPr/>
        </p:nvSpPr>
        <p:spPr>
          <a:xfrm>
            <a:off x="9845614" y="-2790553"/>
            <a:ext cx="3909779" cy="4278828"/>
          </a:xfrm>
          <a:custGeom>
            <a:rect b="b" l="l" r="r" t="t"/>
            <a:pathLst>
              <a:path extrusionOk="0" h="4278828" w="3909779">
                <a:moveTo>
                  <a:pt x="0" y="0"/>
                </a:moveTo>
                <a:lnTo>
                  <a:pt x="3909779" y="0"/>
                </a:lnTo>
                <a:lnTo>
                  <a:pt x="3909779" y="4278828"/>
                </a:lnTo>
                <a:lnTo>
                  <a:pt x="0" y="427882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38" name="Google Shape;238;p29"/>
          <p:cNvSpPr/>
          <p:nvPr/>
        </p:nvSpPr>
        <p:spPr>
          <a:xfrm>
            <a:off x="16747120" y="3949541"/>
            <a:ext cx="4493241" cy="3173351"/>
          </a:xfrm>
          <a:custGeom>
            <a:rect b="b" l="l" r="r" t="t"/>
            <a:pathLst>
              <a:path extrusionOk="0" h="3173351" w="4493241">
                <a:moveTo>
                  <a:pt x="0" y="0"/>
                </a:moveTo>
                <a:lnTo>
                  <a:pt x="4493241" y="0"/>
                </a:lnTo>
                <a:lnTo>
                  <a:pt x="4493241" y="3173351"/>
                </a:lnTo>
                <a:lnTo>
                  <a:pt x="0" y="317335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39" name="Google Shape;239;p29"/>
          <p:cNvSpPr/>
          <p:nvPr/>
        </p:nvSpPr>
        <p:spPr>
          <a:xfrm>
            <a:off x="-966875" y="5674288"/>
            <a:ext cx="2360822" cy="4475491"/>
          </a:xfrm>
          <a:custGeom>
            <a:rect b="b" l="l" r="r" t="t"/>
            <a:pathLst>
              <a:path extrusionOk="0" h="4475491" w="2360822">
                <a:moveTo>
                  <a:pt x="0" y="0"/>
                </a:moveTo>
                <a:lnTo>
                  <a:pt x="2360822" y="0"/>
                </a:lnTo>
                <a:lnTo>
                  <a:pt x="2360822" y="4475491"/>
                </a:lnTo>
                <a:lnTo>
                  <a:pt x="0" y="447549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40" name="Google Shape;240;p29"/>
          <p:cNvSpPr/>
          <p:nvPr/>
        </p:nvSpPr>
        <p:spPr>
          <a:xfrm>
            <a:off x="-792921" y="2195821"/>
            <a:ext cx="2297373" cy="3507439"/>
          </a:xfrm>
          <a:custGeom>
            <a:rect b="b" l="l" r="r" t="t"/>
            <a:pathLst>
              <a:path extrusionOk="0" h="3507439" w="2297373">
                <a:moveTo>
                  <a:pt x="0" y="0"/>
                </a:moveTo>
                <a:lnTo>
                  <a:pt x="2297373" y="0"/>
                </a:lnTo>
                <a:lnTo>
                  <a:pt x="2297373" y="3507440"/>
                </a:lnTo>
                <a:lnTo>
                  <a:pt x="0" y="35074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41" name="Google Shape;241;p29"/>
          <p:cNvSpPr/>
          <p:nvPr/>
        </p:nvSpPr>
        <p:spPr>
          <a:xfrm>
            <a:off x="-568193" y="-1265163"/>
            <a:ext cx="3215450" cy="4122372"/>
          </a:xfrm>
          <a:custGeom>
            <a:rect b="b" l="l" r="r" t="t"/>
            <a:pathLst>
              <a:path extrusionOk="0" h="4122372" w="3215450">
                <a:moveTo>
                  <a:pt x="0" y="0"/>
                </a:moveTo>
                <a:lnTo>
                  <a:pt x="3215450" y="0"/>
                </a:lnTo>
                <a:lnTo>
                  <a:pt x="3215450" y="4122372"/>
                </a:lnTo>
                <a:lnTo>
                  <a:pt x="0" y="41223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2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42" name="Google Shape;242;p29"/>
          <p:cNvSpPr/>
          <p:nvPr/>
        </p:nvSpPr>
        <p:spPr>
          <a:xfrm>
            <a:off x="-966875" y="8509480"/>
            <a:ext cx="5501028" cy="3555039"/>
          </a:xfrm>
          <a:custGeom>
            <a:rect b="b" l="l" r="r" t="t"/>
            <a:pathLst>
              <a:path extrusionOk="0" h="3555039" w="5501028">
                <a:moveTo>
                  <a:pt x="0" y="0"/>
                </a:moveTo>
                <a:lnTo>
                  <a:pt x="5501028" y="0"/>
                </a:lnTo>
                <a:lnTo>
                  <a:pt x="5501028" y="3555040"/>
                </a:lnTo>
                <a:lnTo>
                  <a:pt x="0" y="35550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43" name="Google Shape;243;p29"/>
          <p:cNvSpPr/>
          <p:nvPr/>
        </p:nvSpPr>
        <p:spPr>
          <a:xfrm>
            <a:off x="3918579" y="8509480"/>
            <a:ext cx="4378799" cy="2205820"/>
          </a:xfrm>
          <a:custGeom>
            <a:rect b="b" l="l" r="r" t="t"/>
            <a:pathLst>
              <a:path extrusionOk="0" h="2205820" w="4378799">
                <a:moveTo>
                  <a:pt x="0" y="0"/>
                </a:moveTo>
                <a:lnTo>
                  <a:pt x="4378799" y="0"/>
                </a:lnTo>
                <a:lnTo>
                  <a:pt x="4378799" y="2205820"/>
                </a:lnTo>
                <a:lnTo>
                  <a:pt x="0" y="220582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44" name="Google Shape;244;p29"/>
          <p:cNvSpPr/>
          <p:nvPr/>
        </p:nvSpPr>
        <p:spPr>
          <a:xfrm>
            <a:off x="8113468" y="8297254"/>
            <a:ext cx="3948319" cy="2985916"/>
          </a:xfrm>
          <a:custGeom>
            <a:rect b="b" l="l" r="r" t="t"/>
            <a:pathLst>
              <a:path extrusionOk="0" h="2985916" w="3948319">
                <a:moveTo>
                  <a:pt x="0" y="0"/>
                </a:moveTo>
                <a:lnTo>
                  <a:pt x="3948319" y="0"/>
                </a:lnTo>
                <a:lnTo>
                  <a:pt x="3948319" y="2985917"/>
                </a:lnTo>
                <a:lnTo>
                  <a:pt x="0" y="298591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45" name="Google Shape;245;p29"/>
          <p:cNvSpPr/>
          <p:nvPr/>
        </p:nvSpPr>
        <p:spPr>
          <a:xfrm>
            <a:off x="11853682" y="8733496"/>
            <a:ext cx="3920515" cy="3107008"/>
          </a:xfrm>
          <a:custGeom>
            <a:rect b="b" l="l" r="r" t="t"/>
            <a:pathLst>
              <a:path extrusionOk="0" h="3107008" w="3920515">
                <a:moveTo>
                  <a:pt x="0" y="0"/>
                </a:moveTo>
                <a:lnTo>
                  <a:pt x="3920515" y="0"/>
                </a:lnTo>
                <a:lnTo>
                  <a:pt x="3920515" y="3107008"/>
                </a:lnTo>
                <a:lnTo>
                  <a:pt x="0" y="310700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46" name="Google Shape;246;p29"/>
          <p:cNvSpPr/>
          <p:nvPr/>
        </p:nvSpPr>
        <p:spPr>
          <a:xfrm rot="-2047963">
            <a:off x="4697079" y="2730538"/>
            <a:ext cx="1523045" cy="1387356"/>
          </a:xfrm>
          <a:custGeom>
            <a:rect b="b" l="l" r="r" t="t"/>
            <a:pathLst>
              <a:path extrusionOk="0" h="1387356" w="1523045">
                <a:moveTo>
                  <a:pt x="0" y="0"/>
                </a:moveTo>
                <a:lnTo>
                  <a:pt x="1523045" y="0"/>
                </a:lnTo>
                <a:lnTo>
                  <a:pt x="1523045" y="1387355"/>
                </a:lnTo>
                <a:lnTo>
                  <a:pt x="0" y="138735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47" name="Google Shape;247;p29"/>
          <p:cNvSpPr/>
          <p:nvPr/>
        </p:nvSpPr>
        <p:spPr>
          <a:xfrm rot="8879954">
            <a:off x="12680356" y="6145877"/>
            <a:ext cx="1523045" cy="1387356"/>
          </a:xfrm>
          <a:custGeom>
            <a:rect b="b" l="l" r="r" t="t"/>
            <a:pathLst>
              <a:path extrusionOk="0" h="1387356" w="1523045">
                <a:moveTo>
                  <a:pt x="0" y="0"/>
                </a:moveTo>
                <a:lnTo>
                  <a:pt x="1523045" y="0"/>
                </a:lnTo>
                <a:lnTo>
                  <a:pt x="1523045" y="1387356"/>
                </a:lnTo>
                <a:lnTo>
                  <a:pt x="0" y="138735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48" name="Google Shape;248;p29"/>
          <p:cNvSpPr/>
          <p:nvPr/>
        </p:nvSpPr>
        <p:spPr>
          <a:xfrm rot="-3926957">
            <a:off x="7369813" y="-2353347"/>
            <a:ext cx="3475850" cy="4194087"/>
          </a:xfrm>
          <a:custGeom>
            <a:rect b="b" l="l" r="r" t="t"/>
            <a:pathLst>
              <a:path extrusionOk="0" h="4194087" w="3475850">
                <a:moveTo>
                  <a:pt x="0" y="0"/>
                </a:moveTo>
                <a:lnTo>
                  <a:pt x="3475850" y="0"/>
                </a:lnTo>
                <a:lnTo>
                  <a:pt x="3475850" y="4194088"/>
                </a:lnTo>
                <a:lnTo>
                  <a:pt x="0" y="419408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49" name="Google Shape;249;p29"/>
          <p:cNvSpPr txBox="1"/>
          <p:nvPr/>
        </p:nvSpPr>
        <p:spPr>
          <a:xfrm>
            <a:off x="5550666" y="2813256"/>
            <a:ext cx="7186669" cy="50510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1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203" u="none" cap="none" strike="noStrike">
                <a:solidFill>
                  <a:srgbClr val="4B261F"/>
                </a:solidFill>
                <a:latin typeface="Shadows Into Light Two"/>
                <a:ea typeface="Shadows Into Light Two"/>
                <a:cs typeface="Shadows Into Light Two"/>
                <a:sym typeface="Shadows Into Light Two"/>
              </a:rPr>
              <a:t>Thank you very much!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4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331" l="0" r="0" t="-3332"/>
            </a:stretch>
          </a:blipFill>
          <a:ln>
            <a:noFill/>
          </a:ln>
        </p:spPr>
      </p:sp>
      <p:sp>
        <p:nvSpPr>
          <p:cNvPr id="110" name="Google Shape;110;p14"/>
          <p:cNvSpPr/>
          <p:nvPr/>
        </p:nvSpPr>
        <p:spPr>
          <a:xfrm>
            <a:off x="10350001" y="2239679"/>
            <a:ext cx="6338490" cy="5807641"/>
          </a:xfrm>
          <a:custGeom>
            <a:rect b="b" l="l" r="r" t="t"/>
            <a:pathLst>
              <a:path extrusionOk="0" h="5807641" w="6338490">
                <a:moveTo>
                  <a:pt x="0" y="0"/>
                </a:moveTo>
                <a:lnTo>
                  <a:pt x="6338489" y="0"/>
                </a:lnTo>
                <a:lnTo>
                  <a:pt x="6338489" y="5807642"/>
                </a:lnTo>
                <a:lnTo>
                  <a:pt x="0" y="580764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11" name="Google Shape;111;p14"/>
          <p:cNvSpPr txBox="1"/>
          <p:nvPr/>
        </p:nvSpPr>
        <p:spPr>
          <a:xfrm>
            <a:off x="1504950" y="2023974"/>
            <a:ext cx="7666755" cy="11137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5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000" u="none" cap="none" strike="noStrike">
                <a:solidFill>
                  <a:srgbClr val="4B261F"/>
                </a:solidFill>
                <a:latin typeface="Shadows Into Light Two"/>
                <a:ea typeface="Shadows Into Light Two"/>
                <a:cs typeface="Shadows Into Light Two"/>
                <a:sym typeface="Shadows Into Light Two"/>
              </a:rPr>
              <a:t>Introduction </a:t>
            </a:r>
            <a:endParaRPr/>
          </a:p>
        </p:txBody>
      </p:sp>
      <p:sp>
        <p:nvSpPr>
          <p:cNvPr id="112" name="Google Shape;112;p14"/>
          <p:cNvSpPr txBox="1"/>
          <p:nvPr/>
        </p:nvSpPr>
        <p:spPr>
          <a:xfrm>
            <a:off x="1504950" y="3451141"/>
            <a:ext cx="8470201" cy="36366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02260" lvl="1" marL="604519" marR="0" rtl="0" algn="just">
              <a:lnSpc>
                <a:spcPct val="150017"/>
              </a:lnSpc>
              <a:spcBef>
                <a:spcPts val="0"/>
              </a:spcBef>
              <a:spcAft>
                <a:spcPts val="0"/>
              </a:spcAft>
              <a:buClr>
                <a:srgbClr val="4B261F"/>
              </a:buClr>
              <a:buSzPts val="2799"/>
              <a:buFont typeface="Arial"/>
              <a:buChar char="•"/>
            </a:pPr>
            <a:r>
              <a:rPr b="0" i="0" lang="en-US" sz="2799" u="none" cap="none" strike="noStrike">
                <a:solidFill>
                  <a:srgbClr val="4B261F"/>
                </a:solidFill>
                <a:latin typeface="Sanchez"/>
                <a:ea typeface="Sanchez"/>
                <a:cs typeface="Sanchez"/>
                <a:sym typeface="Sanchez"/>
              </a:rPr>
              <a:t>"Happy Vacations" is a comprehensive web application designed to assist travelers in organizing and managing their trips. </a:t>
            </a:r>
            <a:endParaRPr/>
          </a:p>
          <a:p>
            <a:pPr indent="-302260" lvl="1" marL="604519" marR="0" rtl="0" algn="just">
              <a:lnSpc>
                <a:spcPct val="150017"/>
              </a:lnSpc>
              <a:spcBef>
                <a:spcPts val="0"/>
              </a:spcBef>
              <a:spcAft>
                <a:spcPts val="0"/>
              </a:spcAft>
              <a:buClr>
                <a:srgbClr val="4B261F"/>
              </a:buClr>
              <a:buSzPts val="2799"/>
              <a:buFont typeface="Arial"/>
              <a:buChar char="•"/>
            </a:pPr>
            <a:r>
              <a:rPr b="0" i="0" lang="en-US" sz="2799" u="none" cap="none" strike="noStrike">
                <a:solidFill>
                  <a:srgbClr val="4B261F"/>
                </a:solidFill>
                <a:latin typeface="Sanchez"/>
                <a:ea typeface="Sanchez"/>
                <a:cs typeface="Sanchez"/>
                <a:sym typeface="Sanchez"/>
              </a:rPr>
              <a:t>It typically includes various features and functionalities to help users plan, book, and navigate their journeys more efficiently. 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5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331" l="0" r="0" t="-3332"/>
            </a:stretch>
          </a:blipFill>
          <a:ln>
            <a:noFill/>
          </a:ln>
        </p:spPr>
      </p:sp>
      <p:sp>
        <p:nvSpPr>
          <p:cNvPr id="118" name="Google Shape;118;p15"/>
          <p:cNvSpPr/>
          <p:nvPr/>
        </p:nvSpPr>
        <p:spPr>
          <a:xfrm rot="10800000">
            <a:off x="14623035" y="-581858"/>
            <a:ext cx="5613106" cy="2827602"/>
          </a:xfrm>
          <a:custGeom>
            <a:rect b="b" l="l" r="r" t="t"/>
            <a:pathLst>
              <a:path extrusionOk="0" h="2827602" w="5613106">
                <a:moveTo>
                  <a:pt x="0" y="0"/>
                </a:moveTo>
                <a:lnTo>
                  <a:pt x="5613106" y="0"/>
                </a:lnTo>
                <a:lnTo>
                  <a:pt x="5613106" y="2827602"/>
                </a:lnTo>
                <a:lnTo>
                  <a:pt x="0" y="282760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19" name="Google Shape;119;p15"/>
          <p:cNvSpPr/>
          <p:nvPr/>
        </p:nvSpPr>
        <p:spPr>
          <a:xfrm>
            <a:off x="-808024" y="7590195"/>
            <a:ext cx="4125143" cy="3336209"/>
          </a:xfrm>
          <a:custGeom>
            <a:rect b="b" l="l" r="r" t="t"/>
            <a:pathLst>
              <a:path extrusionOk="0" h="3336209" w="4125143">
                <a:moveTo>
                  <a:pt x="0" y="0"/>
                </a:moveTo>
                <a:lnTo>
                  <a:pt x="4125143" y="0"/>
                </a:lnTo>
                <a:lnTo>
                  <a:pt x="4125143" y="3336210"/>
                </a:lnTo>
                <a:lnTo>
                  <a:pt x="0" y="333621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20" name="Google Shape;120;p15"/>
          <p:cNvSpPr/>
          <p:nvPr/>
        </p:nvSpPr>
        <p:spPr>
          <a:xfrm>
            <a:off x="15470126" y="5977658"/>
            <a:ext cx="4609302" cy="6561283"/>
          </a:xfrm>
          <a:custGeom>
            <a:rect b="b" l="l" r="r" t="t"/>
            <a:pathLst>
              <a:path extrusionOk="0" h="6561283" w="4609302">
                <a:moveTo>
                  <a:pt x="0" y="0"/>
                </a:moveTo>
                <a:lnTo>
                  <a:pt x="4609302" y="0"/>
                </a:lnTo>
                <a:lnTo>
                  <a:pt x="4609302" y="6561284"/>
                </a:lnTo>
                <a:lnTo>
                  <a:pt x="0" y="656128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21" name="Google Shape;121;p15"/>
          <p:cNvSpPr/>
          <p:nvPr/>
        </p:nvSpPr>
        <p:spPr>
          <a:xfrm>
            <a:off x="-808024" y="-2126494"/>
            <a:ext cx="3952840" cy="5067744"/>
          </a:xfrm>
          <a:custGeom>
            <a:rect b="b" l="l" r="r" t="t"/>
            <a:pathLst>
              <a:path extrusionOk="0" h="5067744" w="3952840">
                <a:moveTo>
                  <a:pt x="0" y="0"/>
                </a:moveTo>
                <a:lnTo>
                  <a:pt x="3952840" y="0"/>
                </a:lnTo>
                <a:lnTo>
                  <a:pt x="3952840" y="5067744"/>
                </a:lnTo>
                <a:lnTo>
                  <a:pt x="0" y="50677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22" name="Google Shape;122;p15"/>
          <p:cNvSpPr/>
          <p:nvPr/>
        </p:nvSpPr>
        <p:spPr>
          <a:xfrm>
            <a:off x="-1877201" y="4673761"/>
            <a:ext cx="3131749" cy="4781296"/>
          </a:xfrm>
          <a:custGeom>
            <a:rect b="b" l="l" r="r" t="t"/>
            <a:pathLst>
              <a:path extrusionOk="0" h="4781296" w="3131749">
                <a:moveTo>
                  <a:pt x="0" y="0"/>
                </a:moveTo>
                <a:lnTo>
                  <a:pt x="3131749" y="0"/>
                </a:lnTo>
                <a:lnTo>
                  <a:pt x="3131749" y="4781296"/>
                </a:lnTo>
                <a:lnTo>
                  <a:pt x="0" y="478129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23" name="Google Shape;123;p15"/>
          <p:cNvSpPr txBox="1"/>
          <p:nvPr/>
        </p:nvSpPr>
        <p:spPr>
          <a:xfrm>
            <a:off x="3144816" y="3936682"/>
            <a:ext cx="7910361" cy="22802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431800" lvl="1" marL="863599" marR="0" rtl="0" algn="just">
              <a:lnSpc>
                <a:spcPct val="15301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99"/>
              <a:buFont typeface="Arial"/>
              <a:buChar char="•"/>
            </a:pPr>
            <a:r>
              <a:rPr b="0" i="0" lang="en-US" sz="3999" u="none" cap="none" strike="noStrike">
                <a:solidFill>
                  <a:srgbClr val="000000"/>
                </a:solidFill>
                <a:latin typeface="Sanchez"/>
                <a:ea typeface="Sanchez"/>
                <a:cs typeface="Sanchez"/>
                <a:sym typeface="Sanchez"/>
              </a:rPr>
              <a:t>Login module: </a:t>
            </a:r>
            <a:endParaRPr/>
          </a:p>
          <a:p>
            <a:pPr indent="-431800" lvl="1" marL="863599" marR="0" rtl="0" algn="just">
              <a:lnSpc>
                <a:spcPct val="15301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99"/>
              <a:buFont typeface="Arial"/>
              <a:buChar char="•"/>
            </a:pPr>
            <a:r>
              <a:rPr b="0" i="0" lang="en-US" sz="3999" u="none" cap="none" strike="noStrike">
                <a:solidFill>
                  <a:srgbClr val="000000"/>
                </a:solidFill>
                <a:latin typeface="Sanchez"/>
                <a:ea typeface="Sanchez"/>
                <a:cs typeface="Sanchez"/>
                <a:sym typeface="Sanchez"/>
              </a:rPr>
              <a:t>Admin module: </a:t>
            </a:r>
            <a:endParaRPr/>
          </a:p>
          <a:p>
            <a:pPr indent="-431800" lvl="1" marL="863599" marR="0" rtl="0" algn="just">
              <a:lnSpc>
                <a:spcPct val="15301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99"/>
              <a:buFont typeface="Arial"/>
              <a:buChar char="•"/>
            </a:pPr>
            <a:r>
              <a:rPr b="0" i="0" lang="en-US" sz="3999" u="none" cap="none" strike="noStrike">
                <a:solidFill>
                  <a:srgbClr val="000000"/>
                </a:solidFill>
                <a:latin typeface="Sanchez"/>
                <a:ea typeface="Sanchez"/>
                <a:cs typeface="Sanchez"/>
                <a:sym typeface="Sanchez"/>
              </a:rPr>
              <a:t>User Module: </a:t>
            </a:r>
            <a:endParaRPr/>
          </a:p>
        </p:txBody>
      </p:sp>
      <p:sp>
        <p:nvSpPr>
          <p:cNvPr id="124" name="Google Shape;124;p15"/>
          <p:cNvSpPr txBox="1"/>
          <p:nvPr/>
        </p:nvSpPr>
        <p:spPr>
          <a:xfrm>
            <a:off x="1959122" y="1741236"/>
            <a:ext cx="12663913" cy="11137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5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000" u="none" cap="none" strike="noStrike">
                <a:solidFill>
                  <a:srgbClr val="000000"/>
                </a:solidFill>
                <a:latin typeface="Shadows Into Light Two"/>
                <a:ea typeface="Shadows Into Light Two"/>
                <a:cs typeface="Shadows Into Light Two"/>
                <a:sym typeface="Shadows Into Light Two"/>
              </a:rPr>
              <a:t>Modules &amp;  Microservices: 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6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331" l="0" r="0" t="-3332"/>
            </a:stretch>
          </a:blipFill>
          <a:ln>
            <a:noFill/>
          </a:ln>
        </p:spPr>
      </p:sp>
      <p:sp>
        <p:nvSpPr>
          <p:cNvPr id="130" name="Google Shape;130;p16"/>
          <p:cNvSpPr/>
          <p:nvPr/>
        </p:nvSpPr>
        <p:spPr>
          <a:xfrm rot="4585069">
            <a:off x="2701195" y="-2188952"/>
            <a:ext cx="2789859" cy="4490718"/>
          </a:xfrm>
          <a:custGeom>
            <a:rect b="b" l="l" r="r" t="t"/>
            <a:pathLst>
              <a:path extrusionOk="0" h="4490718" w="2789859">
                <a:moveTo>
                  <a:pt x="0" y="0"/>
                </a:moveTo>
                <a:lnTo>
                  <a:pt x="2789858" y="0"/>
                </a:lnTo>
                <a:lnTo>
                  <a:pt x="2789858" y="4490718"/>
                </a:lnTo>
                <a:lnTo>
                  <a:pt x="0" y="449071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31" name="Google Shape;131;p16"/>
          <p:cNvSpPr/>
          <p:nvPr/>
        </p:nvSpPr>
        <p:spPr>
          <a:xfrm rot="-5400000">
            <a:off x="15692815" y="7673165"/>
            <a:ext cx="3520641" cy="2847318"/>
          </a:xfrm>
          <a:custGeom>
            <a:rect b="b" l="l" r="r" t="t"/>
            <a:pathLst>
              <a:path extrusionOk="0" h="2847318" w="3520641">
                <a:moveTo>
                  <a:pt x="0" y="0"/>
                </a:moveTo>
                <a:lnTo>
                  <a:pt x="3520641" y="0"/>
                </a:lnTo>
                <a:lnTo>
                  <a:pt x="3520641" y="2847318"/>
                </a:lnTo>
                <a:lnTo>
                  <a:pt x="0" y="284731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32" name="Google Shape;132;p16"/>
          <p:cNvSpPr/>
          <p:nvPr/>
        </p:nvSpPr>
        <p:spPr>
          <a:xfrm>
            <a:off x="15644960" y="-2083007"/>
            <a:ext cx="3909779" cy="4278828"/>
          </a:xfrm>
          <a:custGeom>
            <a:rect b="b" l="l" r="r" t="t"/>
            <a:pathLst>
              <a:path extrusionOk="0" h="4278828" w="3909779">
                <a:moveTo>
                  <a:pt x="0" y="0"/>
                </a:moveTo>
                <a:lnTo>
                  <a:pt x="3909779" y="0"/>
                </a:lnTo>
                <a:lnTo>
                  <a:pt x="3909779" y="4278828"/>
                </a:lnTo>
                <a:lnTo>
                  <a:pt x="0" y="427882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33" name="Google Shape;133;p16"/>
          <p:cNvSpPr/>
          <p:nvPr/>
        </p:nvSpPr>
        <p:spPr>
          <a:xfrm>
            <a:off x="-1321290" y="5143500"/>
            <a:ext cx="2360822" cy="4475491"/>
          </a:xfrm>
          <a:custGeom>
            <a:rect b="b" l="l" r="r" t="t"/>
            <a:pathLst>
              <a:path extrusionOk="0" h="4475491" w="2360822">
                <a:moveTo>
                  <a:pt x="0" y="0"/>
                </a:moveTo>
                <a:lnTo>
                  <a:pt x="2360822" y="0"/>
                </a:lnTo>
                <a:lnTo>
                  <a:pt x="2360822" y="4475491"/>
                </a:lnTo>
                <a:lnTo>
                  <a:pt x="0" y="447549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34" name="Google Shape;134;p16"/>
          <p:cNvSpPr/>
          <p:nvPr/>
        </p:nvSpPr>
        <p:spPr>
          <a:xfrm>
            <a:off x="-568193" y="-1265163"/>
            <a:ext cx="3215450" cy="4122372"/>
          </a:xfrm>
          <a:custGeom>
            <a:rect b="b" l="l" r="r" t="t"/>
            <a:pathLst>
              <a:path extrusionOk="0" h="4122372" w="3215450">
                <a:moveTo>
                  <a:pt x="0" y="0"/>
                </a:moveTo>
                <a:lnTo>
                  <a:pt x="3215450" y="0"/>
                </a:lnTo>
                <a:lnTo>
                  <a:pt x="3215450" y="4122372"/>
                </a:lnTo>
                <a:lnTo>
                  <a:pt x="0" y="41223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35" name="Google Shape;135;p16"/>
          <p:cNvSpPr/>
          <p:nvPr/>
        </p:nvSpPr>
        <p:spPr>
          <a:xfrm>
            <a:off x="-2521757" y="8467952"/>
            <a:ext cx="5169014" cy="3340475"/>
          </a:xfrm>
          <a:custGeom>
            <a:rect b="b" l="l" r="r" t="t"/>
            <a:pathLst>
              <a:path extrusionOk="0" h="3340475" w="5169014">
                <a:moveTo>
                  <a:pt x="0" y="0"/>
                </a:moveTo>
                <a:lnTo>
                  <a:pt x="5169014" y="0"/>
                </a:lnTo>
                <a:lnTo>
                  <a:pt x="5169014" y="3340475"/>
                </a:lnTo>
                <a:lnTo>
                  <a:pt x="0" y="334047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36" name="Google Shape;136;p16"/>
          <p:cNvSpPr/>
          <p:nvPr/>
        </p:nvSpPr>
        <p:spPr>
          <a:xfrm rot="-628687">
            <a:off x="13088953" y="9159445"/>
            <a:ext cx="3920515" cy="3107008"/>
          </a:xfrm>
          <a:custGeom>
            <a:rect b="b" l="l" r="r" t="t"/>
            <a:pathLst>
              <a:path extrusionOk="0" h="3107008" w="3920515">
                <a:moveTo>
                  <a:pt x="0" y="0"/>
                </a:moveTo>
                <a:lnTo>
                  <a:pt x="3920515" y="0"/>
                </a:lnTo>
                <a:lnTo>
                  <a:pt x="3920515" y="3107009"/>
                </a:lnTo>
                <a:lnTo>
                  <a:pt x="0" y="310700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37" name="Google Shape;137;p16"/>
          <p:cNvSpPr/>
          <p:nvPr/>
        </p:nvSpPr>
        <p:spPr>
          <a:xfrm rot="-3926957">
            <a:off x="12382569" y="-2353347"/>
            <a:ext cx="3475850" cy="4194087"/>
          </a:xfrm>
          <a:custGeom>
            <a:rect b="b" l="l" r="r" t="t"/>
            <a:pathLst>
              <a:path extrusionOk="0" h="4194087" w="3475850">
                <a:moveTo>
                  <a:pt x="0" y="0"/>
                </a:moveTo>
                <a:lnTo>
                  <a:pt x="3475850" y="0"/>
                </a:lnTo>
                <a:lnTo>
                  <a:pt x="3475850" y="4194088"/>
                </a:lnTo>
                <a:lnTo>
                  <a:pt x="0" y="419408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38" name="Google Shape;138;p16"/>
          <p:cNvSpPr/>
          <p:nvPr/>
        </p:nvSpPr>
        <p:spPr>
          <a:xfrm rot="-681300">
            <a:off x="1436562" y="8711311"/>
            <a:ext cx="5880056" cy="5608104"/>
          </a:xfrm>
          <a:custGeom>
            <a:rect b="b" l="l" r="r" t="t"/>
            <a:pathLst>
              <a:path extrusionOk="0" h="5608104" w="5880056">
                <a:moveTo>
                  <a:pt x="0" y="0"/>
                </a:moveTo>
                <a:lnTo>
                  <a:pt x="5880056" y="0"/>
                </a:lnTo>
                <a:lnTo>
                  <a:pt x="5880056" y="5608103"/>
                </a:lnTo>
                <a:lnTo>
                  <a:pt x="0" y="560810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2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39" name="Google Shape;139;p16"/>
          <p:cNvSpPr txBox="1"/>
          <p:nvPr/>
        </p:nvSpPr>
        <p:spPr>
          <a:xfrm>
            <a:off x="4910356" y="1471249"/>
            <a:ext cx="8467289" cy="9843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800" u="none" cap="none" strike="noStrike">
                <a:solidFill>
                  <a:srgbClr val="4B261F"/>
                </a:solidFill>
                <a:latin typeface="Shadows Into Light Two"/>
                <a:ea typeface="Shadows Into Light Two"/>
                <a:cs typeface="Shadows Into Light Two"/>
                <a:sym typeface="Shadows Into Light Two"/>
              </a:rPr>
              <a:t>Database &amp; Tables: </a:t>
            </a:r>
            <a:endParaRPr/>
          </a:p>
        </p:txBody>
      </p:sp>
      <p:sp>
        <p:nvSpPr>
          <p:cNvPr id="140" name="Google Shape;140;p16"/>
          <p:cNvSpPr txBox="1"/>
          <p:nvPr/>
        </p:nvSpPr>
        <p:spPr>
          <a:xfrm>
            <a:off x="2647257" y="3281566"/>
            <a:ext cx="4796476" cy="48139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00" u="none" cap="none" strike="noStrike">
                <a:solidFill>
                  <a:srgbClr val="4B261F"/>
                </a:solidFill>
                <a:latin typeface="Sanchez"/>
                <a:ea typeface="Sanchez"/>
                <a:cs typeface="Sanchez"/>
                <a:sym typeface="Sanchez"/>
              </a:rPr>
              <a:t>Database name: travel</a:t>
            </a:r>
            <a:endParaRPr/>
          </a:p>
          <a:p>
            <a:pPr indent="0" lvl="0" marL="0" marR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100" u="none" cap="none" strike="noStrike">
              <a:solidFill>
                <a:srgbClr val="4B261F"/>
              </a:solidFill>
              <a:latin typeface="Sanchez"/>
              <a:ea typeface="Sanchez"/>
              <a:cs typeface="Sanchez"/>
              <a:sym typeface="Sanchez"/>
            </a:endParaRPr>
          </a:p>
          <a:p>
            <a:pPr indent="0" lvl="0" marL="0" marR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00" u="none" cap="none" strike="noStrike">
                <a:solidFill>
                  <a:srgbClr val="4B261F"/>
                </a:solidFill>
                <a:latin typeface="Sanchez"/>
                <a:ea typeface="Sanchez"/>
                <a:cs typeface="Sanchez"/>
                <a:sym typeface="Sanchez"/>
              </a:rPr>
              <a:t>Table1 name: Trip_details</a:t>
            </a:r>
            <a:endParaRPr/>
          </a:p>
          <a:p>
            <a:pPr indent="0" lvl="0" marL="0" marR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100" u="none" cap="none" strike="noStrike">
              <a:solidFill>
                <a:srgbClr val="4B261F"/>
              </a:solidFill>
              <a:latin typeface="Sanchez"/>
              <a:ea typeface="Sanchez"/>
              <a:cs typeface="Sanchez"/>
              <a:sym typeface="Sanchez"/>
            </a:endParaRPr>
          </a:p>
          <a:p>
            <a:pPr indent="0" lvl="0" marL="0" marR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00" u="none" cap="none" strike="noStrike">
                <a:solidFill>
                  <a:srgbClr val="4B261F"/>
                </a:solidFill>
                <a:latin typeface="Sanchez"/>
                <a:ea typeface="Sanchez"/>
                <a:cs typeface="Sanchez"/>
                <a:sym typeface="Sanchez"/>
              </a:rPr>
              <a:t>Consists of </a:t>
            </a:r>
            <a:endParaRPr/>
          </a:p>
          <a:p>
            <a:pPr indent="0" lvl="0" marL="0" marR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00" u="none" cap="none" strike="noStrike">
                <a:solidFill>
                  <a:srgbClr val="4B261F"/>
                </a:solidFill>
                <a:latin typeface="Sanchez"/>
                <a:ea typeface="Sanchez"/>
                <a:cs typeface="Sanchez"/>
                <a:sym typeface="Sanchez"/>
              </a:rPr>
              <a:t>- Id </a:t>
            </a:r>
            <a:endParaRPr/>
          </a:p>
          <a:p>
            <a:pPr indent="0" lvl="0" marL="0" marR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00" u="none" cap="none" strike="noStrike">
                <a:solidFill>
                  <a:srgbClr val="4B261F"/>
                </a:solidFill>
                <a:latin typeface="Sanchez"/>
                <a:ea typeface="Sanchez"/>
                <a:cs typeface="Sanchez"/>
                <a:sym typeface="Sanchez"/>
              </a:rPr>
              <a:t>- location</a:t>
            </a:r>
            <a:endParaRPr/>
          </a:p>
          <a:p>
            <a:pPr indent="0" lvl="0" marL="0" marR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00" u="none" cap="none" strike="noStrike">
                <a:solidFill>
                  <a:srgbClr val="4B261F"/>
                </a:solidFill>
                <a:latin typeface="Sanchez"/>
                <a:ea typeface="Sanchez"/>
                <a:cs typeface="Sanchez"/>
                <a:sym typeface="Sanchez"/>
              </a:rPr>
              <a:t>- description</a:t>
            </a:r>
            <a:endParaRPr/>
          </a:p>
          <a:p>
            <a:pPr indent="0" lvl="0" marL="0" marR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00" u="none" cap="none" strike="noStrike">
                <a:solidFill>
                  <a:srgbClr val="4B261F"/>
                </a:solidFill>
                <a:latin typeface="Sanchez"/>
                <a:ea typeface="Sanchez"/>
                <a:cs typeface="Sanchez"/>
                <a:sym typeface="Sanchez"/>
              </a:rPr>
              <a:t>- duration</a:t>
            </a:r>
            <a:endParaRPr/>
          </a:p>
          <a:p>
            <a:pPr indent="0" lvl="0" marL="0" marR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00" u="none" cap="none" strike="noStrike">
                <a:solidFill>
                  <a:srgbClr val="4B261F"/>
                </a:solidFill>
                <a:latin typeface="Sanchez"/>
                <a:ea typeface="Sanchez"/>
                <a:cs typeface="Sanchez"/>
                <a:sym typeface="Sanchez"/>
              </a:rPr>
              <a:t>- accomodationFee</a:t>
            </a:r>
            <a:endParaRPr/>
          </a:p>
          <a:p>
            <a:pPr indent="0" lvl="0" marL="0" marR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00" u="none" cap="none" strike="noStrike">
                <a:solidFill>
                  <a:srgbClr val="4B261F"/>
                </a:solidFill>
                <a:latin typeface="Sanchez"/>
                <a:ea typeface="Sanchez"/>
                <a:cs typeface="Sanchez"/>
                <a:sym typeface="Sanchez"/>
              </a:rPr>
              <a:t>- foodFee</a:t>
            </a:r>
            <a:endParaRPr/>
          </a:p>
          <a:p>
            <a:pPr indent="0" lvl="0" marL="0" marR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00" u="none" cap="none" strike="noStrike">
                <a:solidFill>
                  <a:srgbClr val="4B261F"/>
                </a:solidFill>
                <a:latin typeface="Sanchez"/>
                <a:ea typeface="Sanchez"/>
                <a:cs typeface="Sanchez"/>
                <a:sym typeface="Sanchez"/>
              </a:rPr>
              <a:t>- travelFee</a:t>
            </a:r>
            <a:endParaRPr/>
          </a:p>
          <a:p>
            <a:pPr indent="0" lvl="0" marL="0" marR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00" u="none" cap="none" strike="noStrike">
                <a:solidFill>
                  <a:srgbClr val="4B261F"/>
                </a:solidFill>
                <a:latin typeface="Sanchez"/>
                <a:ea typeface="Sanchez"/>
                <a:cs typeface="Sanchez"/>
                <a:sym typeface="Sanchez"/>
              </a:rPr>
              <a:t>- guideFee</a:t>
            </a:r>
            <a:endParaRPr/>
          </a:p>
        </p:txBody>
      </p:sp>
      <p:sp>
        <p:nvSpPr>
          <p:cNvPr id="141" name="Google Shape;141;p16"/>
          <p:cNvSpPr txBox="1"/>
          <p:nvPr/>
        </p:nvSpPr>
        <p:spPr>
          <a:xfrm>
            <a:off x="7811153" y="4030782"/>
            <a:ext cx="4796476" cy="29565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00" u="none" cap="none" strike="noStrike">
                <a:solidFill>
                  <a:srgbClr val="4B261F"/>
                </a:solidFill>
                <a:latin typeface="Sanchez"/>
                <a:ea typeface="Sanchez"/>
                <a:cs typeface="Sanchez"/>
                <a:sym typeface="Sanchez"/>
              </a:rPr>
              <a:t>Table2 name: user</a:t>
            </a:r>
            <a:endParaRPr/>
          </a:p>
          <a:p>
            <a:pPr indent="0" lvl="0" marL="0" marR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100" u="none" cap="none" strike="noStrike">
              <a:solidFill>
                <a:srgbClr val="4B261F"/>
              </a:solidFill>
              <a:latin typeface="Sanchez"/>
              <a:ea typeface="Sanchez"/>
              <a:cs typeface="Sanchez"/>
              <a:sym typeface="Sanchez"/>
            </a:endParaRPr>
          </a:p>
          <a:p>
            <a:pPr indent="0" lvl="0" marL="0" marR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00" u="none" cap="none" strike="noStrike">
                <a:solidFill>
                  <a:srgbClr val="4B261F"/>
                </a:solidFill>
                <a:latin typeface="Sanchez"/>
                <a:ea typeface="Sanchez"/>
                <a:cs typeface="Sanchez"/>
                <a:sym typeface="Sanchez"/>
              </a:rPr>
              <a:t>Consists of </a:t>
            </a:r>
            <a:endParaRPr/>
          </a:p>
          <a:p>
            <a:pPr indent="0" lvl="0" marL="0" marR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00" u="none" cap="none" strike="noStrike">
                <a:solidFill>
                  <a:srgbClr val="4B261F"/>
                </a:solidFill>
                <a:latin typeface="Sanchez"/>
                <a:ea typeface="Sanchez"/>
                <a:cs typeface="Sanchez"/>
                <a:sym typeface="Sanchez"/>
              </a:rPr>
              <a:t>- Id</a:t>
            </a:r>
            <a:endParaRPr/>
          </a:p>
          <a:p>
            <a:pPr indent="0" lvl="0" marL="0" marR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00" u="none" cap="none" strike="noStrike">
                <a:solidFill>
                  <a:srgbClr val="4B261F"/>
                </a:solidFill>
                <a:latin typeface="Sanchez"/>
                <a:ea typeface="Sanchez"/>
                <a:cs typeface="Sanchez"/>
                <a:sym typeface="Sanchez"/>
              </a:rPr>
              <a:t>- firstName</a:t>
            </a:r>
            <a:endParaRPr/>
          </a:p>
          <a:p>
            <a:pPr indent="0" lvl="0" marL="0" marR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00" u="none" cap="none" strike="noStrike">
                <a:solidFill>
                  <a:srgbClr val="4B261F"/>
                </a:solidFill>
                <a:latin typeface="Sanchez"/>
                <a:ea typeface="Sanchez"/>
                <a:cs typeface="Sanchez"/>
                <a:sym typeface="Sanchez"/>
              </a:rPr>
              <a:t>- lastName</a:t>
            </a:r>
            <a:endParaRPr/>
          </a:p>
          <a:p>
            <a:pPr indent="0" lvl="0" marL="0" marR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00" u="none" cap="none" strike="noStrike">
                <a:solidFill>
                  <a:srgbClr val="4B261F"/>
                </a:solidFill>
                <a:latin typeface="Sanchez"/>
                <a:ea typeface="Sanchez"/>
                <a:cs typeface="Sanchez"/>
                <a:sym typeface="Sanchez"/>
              </a:rPr>
              <a:t>- email</a:t>
            </a:r>
            <a:endParaRPr/>
          </a:p>
          <a:p>
            <a:pPr indent="0" lvl="0" marL="0" marR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00" u="none" cap="none" strike="noStrike">
                <a:solidFill>
                  <a:srgbClr val="4B261F"/>
                </a:solidFill>
                <a:latin typeface="Sanchez"/>
                <a:ea typeface="Sanchez"/>
                <a:cs typeface="Sanchez"/>
                <a:sym typeface="Sanchez"/>
              </a:rPr>
              <a:t>- password</a:t>
            </a:r>
            <a:endParaRPr/>
          </a:p>
        </p:txBody>
      </p:sp>
      <p:sp>
        <p:nvSpPr>
          <p:cNvPr id="142" name="Google Shape;142;p16"/>
          <p:cNvSpPr txBox="1"/>
          <p:nvPr/>
        </p:nvSpPr>
        <p:spPr>
          <a:xfrm>
            <a:off x="12345726" y="4030782"/>
            <a:ext cx="4796476" cy="18421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00" u="none" cap="none" strike="noStrike">
                <a:solidFill>
                  <a:srgbClr val="4B261F"/>
                </a:solidFill>
                <a:latin typeface="Sanchez"/>
                <a:ea typeface="Sanchez"/>
                <a:cs typeface="Sanchez"/>
                <a:sym typeface="Sanchez"/>
              </a:rPr>
              <a:t>Table3 name: role</a:t>
            </a:r>
            <a:endParaRPr/>
          </a:p>
          <a:p>
            <a:pPr indent="0" lvl="0" marL="0" marR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100" u="none" cap="none" strike="noStrike">
              <a:solidFill>
                <a:srgbClr val="4B261F"/>
              </a:solidFill>
              <a:latin typeface="Sanchez"/>
              <a:ea typeface="Sanchez"/>
              <a:cs typeface="Sanchez"/>
              <a:sym typeface="Sanchez"/>
            </a:endParaRPr>
          </a:p>
          <a:p>
            <a:pPr indent="0" lvl="0" marL="0" marR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00" u="none" cap="none" strike="noStrike">
                <a:solidFill>
                  <a:srgbClr val="4B261F"/>
                </a:solidFill>
                <a:latin typeface="Sanchez"/>
                <a:ea typeface="Sanchez"/>
                <a:cs typeface="Sanchez"/>
                <a:sym typeface="Sanchez"/>
              </a:rPr>
              <a:t>Consists of</a:t>
            </a:r>
            <a:endParaRPr/>
          </a:p>
          <a:p>
            <a:pPr indent="0" lvl="0" marL="0" marR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00" u="none" cap="none" strike="noStrike">
                <a:solidFill>
                  <a:srgbClr val="4B261F"/>
                </a:solidFill>
                <a:latin typeface="Sanchez"/>
                <a:ea typeface="Sanchez"/>
                <a:cs typeface="Sanchez"/>
                <a:sym typeface="Sanchez"/>
              </a:rPr>
              <a:t>- Id</a:t>
            </a:r>
            <a:endParaRPr/>
          </a:p>
          <a:p>
            <a:pPr indent="0" lvl="0" marL="0" marR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00" u="none" cap="none" strike="noStrike">
                <a:solidFill>
                  <a:srgbClr val="4B261F"/>
                </a:solidFill>
                <a:latin typeface="Sanchez"/>
                <a:ea typeface="Sanchez"/>
                <a:cs typeface="Sanchez"/>
                <a:sym typeface="Sanchez"/>
              </a:rPr>
              <a:t>- name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7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331" l="0" r="0" t="-3332"/>
            </a:stretch>
          </a:blipFill>
          <a:ln>
            <a:noFill/>
          </a:ln>
        </p:spPr>
      </p:sp>
      <p:sp>
        <p:nvSpPr>
          <p:cNvPr id="148" name="Google Shape;148;p17"/>
          <p:cNvSpPr/>
          <p:nvPr/>
        </p:nvSpPr>
        <p:spPr>
          <a:xfrm>
            <a:off x="2415389" y="2242820"/>
            <a:ext cx="13457222" cy="7569687"/>
          </a:xfrm>
          <a:custGeom>
            <a:rect b="b" l="l" r="r" t="t"/>
            <a:pathLst>
              <a:path extrusionOk="0" h="7569687" w="13457222">
                <a:moveTo>
                  <a:pt x="0" y="0"/>
                </a:moveTo>
                <a:lnTo>
                  <a:pt x="13457222" y="0"/>
                </a:lnTo>
                <a:lnTo>
                  <a:pt x="13457222" y="7569688"/>
                </a:lnTo>
                <a:lnTo>
                  <a:pt x="0" y="756968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49" name="Google Shape;149;p17"/>
          <p:cNvSpPr txBox="1"/>
          <p:nvPr/>
        </p:nvSpPr>
        <p:spPr>
          <a:xfrm>
            <a:off x="1028700" y="1076325"/>
            <a:ext cx="16366876" cy="11664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000" u="none" cap="none" strike="noStrike">
                <a:solidFill>
                  <a:srgbClr val="4B261F"/>
                </a:solidFill>
                <a:latin typeface="Shadows Into Light Two"/>
                <a:ea typeface="Shadows Into Light Two"/>
                <a:cs typeface="Shadows Into Light Two"/>
                <a:sym typeface="Shadows Into Light Two"/>
              </a:rPr>
              <a:t>Registration page: 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8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331" l="0" r="0" t="-3332"/>
            </a:stretch>
          </a:blipFill>
          <a:ln>
            <a:noFill/>
          </a:ln>
        </p:spPr>
      </p:sp>
      <p:sp>
        <p:nvSpPr>
          <p:cNvPr id="155" name="Google Shape;155;p18"/>
          <p:cNvSpPr/>
          <p:nvPr/>
        </p:nvSpPr>
        <p:spPr>
          <a:xfrm>
            <a:off x="2650987" y="2242820"/>
            <a:ext cx="12986026" cy="7304640"/>
          </a:xfrm>
          <a:custGeom>
            <a:rect b="b" l="l" r="r" t="t"/>
            <a:pathLst>
              <a:path extrusionOk="0" h="7304640" w="12986026">
                <a:moveTo>
                  <a:pt x="0" y="0"/>
                </a:moveTo>
                <a:lnTo>
                  <a:pt x="12986026" y="0"/>
                </a:lnTo>
                <a:lnTo>
                  <a:pt x="12986026" y="7304640"/>
                </a:lnTo>
                <a:lnTo>
                  <a:pt x="0" y="73046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56" name="Google Shape;156;p18"/>
          <p:cNvSpPr txBox="1"/>
          <p:nvPr/>
        </p:nvSpPr>
        <p:spPr>
          <a:xfrm>
            <a:off x="1028700" y="1076325"/>
            <a:ext cx="16366876" cy="11664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000" u="none" cap="none" strike="noStrike">
                <a:solidFill>
                  <a:srgbClr val="4B261F"/>
                </a:solidFill>
                <a:latin typeface="Shadows Into Light Two"/>
                <a:ea typeface="Shadows Into Light Two"/>
                <a:cs typeface="Shadows Into Light Two"/>
                <a:sym typeface="Shadows Into Light Two"/>
              </a:rPr>
              <a:t>Login page: 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9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331" l="0" r="0" t="-3332"/>
            </a:stretch>
          </a:blipFill>
          <a:ln>
            <a:noFill/>
          </a:ln>
        </p:spPr>
      </p:sp>
      <p:sp>
        <p:nvSpPr>
          <p:cNvPr id="162" name="Google Shape;162;p19"/>
          <p:cNvSpPr txBox="1"/>
          <p:nvPr/>
        </p:nvSpPr>
        <p:spPr>
          <a:xfrm>
            <a:off x="1028700" y="1076325"/>
            <a:ext cx="16366876" cy="11664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000" u="none" cap="none" strike="noStrike">
                <a:solidFill>
                  <a:srgbClr val="4B261F"/>
                </a:solidFill>
                <a:latin typeface="Shadows Into Light Two"/>
                <a:ea typeface="Shadows Into Light Two"/>
                <a:cs typeface="Shadows Into Light Two"/>
                <a:sym typeface="Shadows Into Light Two"/>
              </a:rPr>
              <a:t>Admin page: </a:t>
            </a:r>
            <a:endParaRPr/>
          </a:p>
        </p:txBody>
      </p:sp>
      <p:pic>
        <p:nvPicPr>
          <p:cNvPr id="163" name="Google Shape;163;p19"/>
          <p:cNvPicPr preferRelativeResize="0"/>
          <p:nvPr/>
        </p:nvPicPr>
        <p:blipFill rotWithShape="1">
          <a:blip r:embed="rId4">
            <a:alphaModFix/>
          </a:blip>
          <a:srcRect b="23395" l="0" r="0" t="0"/>
          <a:stretch/>
        </p:blipFill>
        <p:spPr>
          <a:xfrm>
            <a:off x="1597150" y="2563850"/>
            <a:ext cx="15493627" cy="66761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0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331" l="0" r="0" t="-3332"/>
            </a:stretch>
          </a:blipFill>
          <a:ln>
            <a:noFill/>
          </a:ln>
        </p:spPr>
      </p:sp>
      <p:sp>
        <p:nvSpPr>
          <p:cNvPr id="169" name="Google Shape;169;p20"/>
          <p:cNvSpPr/>
          <p:nvPr/>
        </p:nvSpPr>
        <p:spPr>
          <a:xfrm>
            <a:off x="2650987" y="2242820"/>
            <a:ext cx="12986026" cy="7304640"/>
          </a:xfrm>
          <a:custGeom>
            <a:rect b="b" l="l" r="r" t="t"/>
            <a:pathLst>
              <a:path extrusionOk="0" h="7304640" w="12986026">
                <a:moveTo>
                  <a:pt x="0" y="0"/>
                </a:moveTo>
                <a:lnTo>
                  <a:pt x="12986026" y="0"/>
                </a:lnTo>
                <a:lnTo>
                  <a:pt x="12986026" y="7304640"/>
                </a:lnTo>
                <a:lnTo>
                  <a:pt x="0" y="73046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70" name="Google Shape;170;p20"/>
          <p:cNvSpPr txBox="1"/>
          <p:nvPr/>
        </p:nvSpPr>
        <p:spPr>
          <a:xfrm>
            <a:off x="1028700" y="1076325"/>
            <a:ext cx="16366876" cy="11664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000" u="none" cap="none" strike="noStrike">
                <a:solidFill>
                  <a:srgbClr val="4B261F"/>
                </a:solidFill>
                <a:latin typeface="Shadows Into Light Two"/>
                <a:ea typeface="Shadows Into Light Two"/>
                <a:cs typeface="Shadows Into Light Two"/>
                <a:sym typeface="Shadows Into Light Two"/>
              </a:rPr>
              <a:t>Add new trip page: 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1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331" l="0" r="0" t="-3332"/>
            </a:stretch>
          </a:blipFill>
          <a:ln>
            <a:noFill/>
          </a:ln>
        </p:spPr>
      </p:sp>
      <p:sp>
        <p:nvSpPr>
          <p:cNvPr id="176" name="Google Shape;176;p21"/>
          <p:cNvSpPr/>
          <p:nvPr/>
        </p:nvSpPr>
        <p:spPr>
          <a:xfrm>
            <a:off x="2650987" y="2242820"/>
            <a:ext cx="12986026" cy="7304640"/>
          </a:xfrm>
          <a:custGeom>
            <a:rect b="b" l="l" r="r" t="t"/>
            <a:pathLst>
              <a:path extrusionOk="0" h="7304640" w="12986026">
                <a:moveTo>
                  <a:pt x="0" y="0"/>
                </a:moveTo>
                <a:lnTo>
                  <a:pt x="12986026" y="0"/>
                </a:lnTo>
                <a:lnTo>
                  <a:pt x="12986026" y="7304640"/>
                </a:lnTo>
                <a:lnTo>
                  <a:pt x="0" y="73046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77" name="Google Shape;177;p21"/>
          <p:cNvSpPr txBox="1"/>
          <p:nvPr/>
        </p:nvSpPr>
        <p:spPr>
          <a:xfrm>
            <a:off x="1028700" y="1076325"/>
            <a:ext cx="16366876" cy="11664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000" u="none" cap="none" strike="noStrike">
                <a:solidFill>
                  <a:srgbClr val="4B261F"/>
                </a:solidFill>
                <a:latin typeface="Shadows Into Light Two"/>
                <a:ea typeface="Shadows Into Light Two"/>
                <a:cs typeface="Shadows Into Light Two"/>
                <a:sym typeface="Shadows Into Light Two"/>
              </a:rPr>
              <a:t>Update existing trip page: 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